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1267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1" tIns="65021" rIns="65021" bIns="65021"/>
          <a:lstStyle>
            <a:lvl1pPr defTabSz="4572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0" indent="0" algn="ctr" defTabSz="457200">
              <a:spcBef>
                <a:spcPts val="7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457200">
              <a:spcBef>
                <a:spcPts val="7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457200">
              <a:spcBef>
                <a:spcPts val="7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457200">
              <a:spcBef>
                <a:spcPts val="7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457200">
              <a:spcBef>
                <a:spcPts val="7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9320107" y="9114114"/>
            <a:ext cx="3034454" cy="371344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457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650239" y="130950"/>
            <a:ext cx="11704322" cy="2144892"/>
          </a:xfrm>
          <a:prstGeom prst="rect">
            <a:avLst/>
          </a:prstGeom>
        </p:spPr>
        <p:txBody>
          <a:bodyPr lIns="65021" tIns="65021" rIns="65021" bIns="65021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71487" indent="-471487" defTabSz="650240">
              <a:spcBef>
                <a:spcPts val="9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9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9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9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9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9320107" y="9114114"/>
            <a:ext cx="3034454" cy="371344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1" tIns="65021" rIns="65021" bIns="65021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0" indent="0" algn="ctr" defTabSz="65024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65024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65024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65024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65024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9320107" y="9114114"/>
            <a:ext cx="3034454" cy="371344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ctrTitle"/>
          </p:nvPr>
        </p:nvSpPr>
        <p:spPr>
          <a:xfrm>
            <a:off x="1079500" y="825500"/>
            <a:ext cx="10464800" cy="330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4095">
              <a:defRPr sz="7040"/>
            </a:pPr>
            <a:r>
              <a:t>I Jornadas </a:t>
            </a:r>
          </a:p>
          <a:p>
            <a:pPr defTabSz="514095">
              <a:defRPr sz="7040"/>
            </a:pPr>
            <a:r>
              <a:t>Transparencia Pública</a:t>
            </a:r>
          </a:p>
          <a:p>
            <a:pPr defTabSz="514095">
              <a:defRPr sz="7040"/>
            </a:pPr>
            <a:r>
              <a:t>Buen Gobierno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ubTitle" sz="quarter" idx="1"/>
          </p:nvPr>
        </p:nvSpPr>
        <p:spPr>
          <a:xfrm>
            <a:off x="1079500" y="431165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 implantación estratégica de la transparencia en las entidades locales</a:t>
            </a:r>
          </a:p>
        </p:txBody>
      </p:sp>
      <p:pic>
        <p:nvPicPr>
          <p:cNvPr id="166" name="LogoMMCS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3700" y="6197600"/>
            <a:ext cx="6756400" cy="212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 idx="4294967295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1" tIns="65021" rIns="65021" bIns="65021"/>
          <a:lstStyle/>
          <a:p>
            <a:pPr defTabSz="1300480">
              <a:defRPr sz="6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4" name="Captura de pantalla 2014-11-08 a las 13.png" descr="Captura de pantalla 2014-11-08 a las 13.24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1" y="1700544"/>
            <a:ext cx="12932553" cy="6912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 idx="4294967295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1" tIns="65021" rIns="65021" bIns="65021"/>
          <a:lstStyle/>
          <a:p>
            <a:pPr defTabSz="1300480">
              <a:defRPr sz="6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7" name="no_votes.jpg" descr="no_vot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687" y="677333"/>
            <a:ext cx="9747141" cy="8780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 idx="4294967295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1" tIns="65021" rIns="65021" bIns="65021"/>
          <a:lstStyle/>
          <a:p>
            <a:pPr defTabSz="1300480">
              <a:defRPr sz="6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0" name="descarga (2).jpg" descr="descarga (2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380" y="-42898"/>
            <a:ext cx="12049640" cy="9776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Captura de pantalla 2015-07-22 a las 18.14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6036" y="1290255"/>
            <a:ext cx="13336872" cy="6329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image2.png" descr="Captura de pantalla 2015-02-15 a las 16.11.45.png"/>
          <p:cNvPicPr>
            <a:picLocks noChangeAspect="1"/>
          </p:cNvPicPr>
          <p:nvPr/>
        </p:nvPicPr>
        <p:blipFill>
          <a:blip r:embed="rId2">
            <a:extLst/>
          </a:blip>
          <a:srcRect t="6003" b="6002"/>
          <a:stretch>
            <a:fillRect/>
          </a:stretch>
        </p:blipFill>
        <p:spPr>
          <a:xfrm>
            <a:off x="-1340843" y="552516"/>
            <a:ext cx="16828938" cy="9255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9"/>
          <p:cNvGrpSpPr/>
          <p:nvPr/>
        </p:nvGrpSpPr>
        <p:grpSpPr>
          <a:xfrm>
            <a:off x="-35216" y="2689352"/>
            <a:ext cx="13075232" cy="6539856"/>
            <a:chOff x="0" y="0"/>
            <a:chExt cx="13075231" cy="6539855"/>
          </a:xfrm>
        </p:grpSpPr>
        <p:pic>
          <p:nvPicPr>
            <p:cNvPr id="208" name="Captura de pantalla 2015-09-26 a las 11.41.5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2821232" cy="62096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Imagen 20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075232" cy="6539856"/>
            </a:xfrm>
            <a:prstGeom prst="rect">
              <a:avLst/>
            </a:prstGeom>
            <a:effectLst/>
          </p:spPr>
        </p:pic>
      </p:grpSp>
      <p:sp>
        <p:nvSpPr>
          <p:cNvPr id="210" name="Shape 210"/>
          <p:cNvSpPr>
            <a:spLocks noGrp="1"/>
          </p:cNvSpPr>
          <p:nvPr>
            <p:ph type="title" idx="4294967295"/>
          </p:nvPr>
        </p:nvSpPr>
        <p:spPr>
          <a:xfrm>
            <a:off x="-35216" y="68638"/>
            <a:ext cx="13075232" cy="2159001"/>
          </a:xfrm>
          <a:prstGeom prst="rect">
            <a:avLst/>
          </a:prstGeom>
        </p:spPr>
        <p:txBody>
          <a:bodyPr/>
          <a:lstStyle/>
          <a:p>
            <a:pPr>
              <a:defRPr sz="40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image8.png" descr="Captura de pantalla 2015-02-15 a las 16.12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6223" y="1341078"/>
            <a:ext cx="13093333" cy="8183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 lIns="65023" tIns="65023" rIns="65023" bIns="65023"/>
          <a:lstStyle/>
          <a:p>
            <a:endParaRPr/>
          </a:p>
        </p:txBody>
      </p:sp>
      <p:pic>
        <p:nvPicPr>
          <p:cNvPr id="216" name="image9.png" descr="Captura de pantalla 2015-02-15 a las 18.06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127" y="1717556"/>
            <a:ext cx="13005263" cy="721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 lIns="65023" tIns="65023" rIns="65023" bIns="65023"/>
          <a:lstStyle/>
          <a:p>
            <a:endParaRPr/>
          </a:p>
        </p:txBody>
      </p:sp>
      <p:pic>
        <p:nvPicPr>
          <p:cNvPr id="219" name="image10.png" descr="Captura de pantalla 2015-02-15 a las 16.12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418" y="1368446"/>
            <a:ext cx="12961961" cy="8101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aptura de pantalla 2015-10-21 a las 11.39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94505"/>
            <a:ext cx="13004800" cy="8564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Captura de pantalla 2015-10-14 a las 10.1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244" y="1463871"/>
            <a:ext cx="13004801" cy="785307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2462844" y="793750"/>
            <a:ext cx="315151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67AE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@juanmagroa</a:t>
            </a:r>
          </a:p>
        </p:txBody>
      </p:sp>
      <p:pic>
        <p:nvPicPr>
          <p:cNvPr id="170" name="twit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178" y="793750"/>
            <a:ext cx="663499" cy="64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Captura de pantalla 2015-09-26 a las 11.08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15606"/>
            <a:ext cx="13004801" cy="672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Captura de pantalla 2015-10-19 a las 8.48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45618"/>
            <a:ext cx="13004800" cy="7915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aptura de pantalla 2015-09-26 a las 12.14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97" y="-1"/>
            <a:ext cx="1268980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Captura de pantalla 2015-09-26 a las 12.21.03.png"/>
          <p:cNvPicPr>
            <a:picLocks noChangeAspect="1"/>
          </p:cNvPicPr>
          <p:nvPr/>
        </p:nvPicPr>
        <p:blipFill>
          <a:blip r:embed="rId2">
            <a:extLst/>
          </a:blip>
          <a:srcRect l="6124" t="1634"/>
          <a:stretch>
            <a:fillRect/>
          </a:stretch>
        </p:blipFill>
        <p:spPr>
          <a:xfrm rot="3594">
            <a:off x="-90476" y="-4200"/>
            <a:ext cx="14170076" cy="10624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Captura de pantalla 2015-09-26 a las 12.21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8595" y="59329"/>
            <a:ext cx="14368431" cy="9634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Captura de pantalla 2015-09-26 a las 12.22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33" y="193423"/>
            <a:ext cx="19166077" cy="9366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Captura de pantalla 2015-07-22 a las 18.14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6036" y="1396852"/>
            <a:ext cx="13336872" cy="6329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image3.png" descr="Captura de pantalla 2015-02-15 a las 16.13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20" y="826199"/>
            <a:ext cx="12961961" cy="810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8" name="image4.png" descr="Captura de pantalla 2015-02-15 a las 16.14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96" y="894620"/>
            <a:ext cx="12743008" cy="7964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 idx="4294967295"/>
          </p:nvPr>
        </p:nvSpPr>
        <p:spPr>
          <a:xfrm>
            <a:off x="2549031" y="6827519"/>
            <a:ext cx="7802881" cy="806028"/>
          </a:xfrm>
          <a:prstGeom prst="rect">
            <a:avLst/>
          </a:prstGeom>
        </p:spPr>
        <p:txBody>
          <a:bodyPr lIns="65021" tIns="65021" rIns="65021" bIns="65021" anchor="b"/>
          <a:lstStyle/>
          <a:p>
            <a:pPr algn="l" defTabSz="1300480"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81" name="Transparencia.jpg" descr="Transparenc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1" y="-1"/>
            <a:ext cx="13201228" cy="9900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19" y="6206631"/>
            <a:ext cx="12909975" cy="3772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 idx="4294967295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1" tIns="65021" rIns="65021" bIns="65021"/>
          <a:lstStyle/>
          <a:p>
            <a:pPr defTabSz="1300480">
              <a:defRPr sz="6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85" name="Open_government_schema.jpeg" descr="Open_government_schem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292" y="-1"/>
            <a:ext cx="1269021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8" name="image6.png" descr="Captura de pantalla 2015-02-15 a las 16.14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74" y="1450552"/>
            <a:ext cx="12835854" cy="802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image7.png" descr="Captura de pantalla 2015-02-15 a las 16.14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22" y="1423183"/>
            <a:ext cx="13096358" cy="8185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</Words>
  <Application>Microsoft Office PowerPoint</Application>
  <PresentationFormat>Personalizado</PresentationFormat>
  <Paragraphs>5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</vt:lpstr>
      <vt:lpstr>Helvetica Light</vt:lpstr>
      <vt:lpstr>Helvetica Neue</vt:lpstr>
      <vt:lpstr>White</vt:lpstr>
      <vt:lpstr>I Jornadas  Transparencia Pública Buen Gobierno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Jornadas  Transparencia Pública Buen Gobierno</dc:title>
  <dc:creator>Esther Aranda</dc:creator>
  <cp:lastModifiedBy>Esther Aranda</cp:lastModifiedBy>
  <cp:revision>1</cp:revision>
  <dcterms:modified xsi:type="dcterms:W3CDTF">2015-11-12T08:58:15Z</dcterms:modified>
</cp:coreProperties>
</file>